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8" r:id="rId4"/>
    <p:sldId id="314" r:id="rId5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57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56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907"/>
            <a:ext cx="5436567" cy="446597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443" y="9430091"/>
            <a:ext cx="2944085" cy="4946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AB466939-D77B-44E4-A5CA-A65AA80375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0363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9A42B03A-AA56-4C39-B064-ABF802F57C7B}" type="slidenum">
              <a:rPr lang="pt-BR" altLang="pt-BR" smtClean="0">
                <a:solidFill>
                  <a:srgbClr val="000000"/>
                </a:solidFill>
              </a:rPr>
              <a:pPr eaLnBrk="1" hangingPunct="1"/>
              <a:t>1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itchFamily="18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69C8E0D-CA73-4CCE-A7CA-FBA56BBB2950}" type="slidenum">
              <a:rPr lang="pt-BR" altLang="pt-B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pt-BR" altLang="pt-B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B2CCA1F5-3A2B-4EFD-9A6D-A201171FEABA}" type="slidenum">
              <a:rPr lang="pt-BR" altLang="pt-BR" smtClean="0">
                <a:solidFill>
                  <a:srgbClr val="000000"/>
                </a:solidFill>
              </a:rPr>
              <a:pPr eaLnBrk="1" hangingPunct="1"/>
              <a:t>2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itchFamily="18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DFF55E-65F4-42F9-9E5F-BA0AEE6DA1EA}" type="slidenum">
              <a:rPr lang="pt-BR" altLang="pt-B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pt-BR" altLang="pt-B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5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46AA2056-D7DC-4B20-A52B-AE8CE449C9C2}" type="slidenum">
              <a:rPr lang="pt-BR" altLang="pt-BR" smtClean="0">
                <a:solidFill>
                  <a:srgbClr val="000000"/>
                </a:solidFill>
              </a:rPr>
              <a:pPr eaLnBrk="1" hangingPunct="1"/>
              <a:t>3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itchFamily="18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CC15D27-4A6F-458E-9D9A-0957DA4EDC2B}" type="slidenum">
              <a:rPr lang="pt-BR" altLang="pt-BR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pt-BR" altLang="pt-B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4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7854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7924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5428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03158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231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71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9815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6190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2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2738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7170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iller.v.alves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-180528" y="1302023"/>
            <a:ext cx="9511764" cy="136683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/>
            <a:r>
              <a:rPr lang="en-US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TRABALHO: </a:t>
            </a:r>
            <a:r>
              <a:rPr lang="en-US" sz="33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subtítulo</a:t>
            </a:r>
            <a:endParaRPr lang="pt-BR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tângulo 1"/>
          <p:cNvSpPr>
            <a:spLocks noChangeArrowheads="1"/>
          </p:cNvSpPr>
          <p:nvPr/>
        </p:nvSpPr>
        <p:spPr bwMode="auto">
          <a:xfrm>
            <a:off x="2286000" y="3673987"/>
            <a:ext cx="4572000" cy="142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2000" dirty="0">
                <a:solidFill>
                  <a:schemeClr val="tx1"/>
                </a:solidFill>
              </a:rPr>
              <a:t>NOME COMPLETO DO AUTOR 1</a:t>
            </a:r>
          </a:p>
          <a:p>
            <a:pPr algn="ctr">
              <a:lnSpc>
                <a:spcPct val="150000"/>
              </a:lnSpc>
            </a:pPr>
            <a:r>
              <a:rPr lang="pt-BR" altLang="pt-BR" sz="2000" dirty="0">
                <a:solidFill>
                  <a:schemeClr val="tx1"/>
                </a:solidFill>
              </a:rPr>
              <a:t>NOME COMPLETO DO AUTOR 2</a:t>
            </a:r>
          </a:p>
          <a:p>
            <a:pPr algn="ctr">
              <a:lnSpc>
                <a:spcPct val="150000"/>
              </a:lnSpc>
            </a:pPr>
            <a:r>
              <a:rPr lang="pt-BR" altLang="pt-BR" sz="2000" dirty="0">
                <a:solidFill>
                  <a:schemeClr val="tx1"/>
                </a:solidFill>
              </a:rPr>
              <a:t>NOME COMPLETO DO AUTOR 3</a:t>
            </a:r>
          </a:p>
        </p:txBody>
      </p:sp>
      <p:sp>
        <p:nvSpPr>
          <p:cNvPr id="1028" name="Retângulo 1"/>
          <p:cNvSpPr>
            <a:spLocks noChangeArrowheads="1"/>
          </p:cNvSpPr>
          <p:nvPr/>
        </p:nvSpPr>
        <p:spPr bwMode="auto">
          <a:xfrm>
            <a:off x="1788319" y="6021288"/>
            <a:ext cx="5567362" cy="41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600" dirty="0">
                <a:solidFill>
                  <a:schemeClr val="tx1"/>
                </a:solidFill>
              </a:rPr>
              <a:t>Guarulhos, Dezembro de 2020.</a:t>
            </a:r>
          </a:p>
        </p:txBody>
      </p:sp>
      <p:sp>
        <p:nvSpPr>
          <p:cNvPr id="1029" name="Retângulo 1"/>
          <p:cNvSpPr>
            <a:spLocks noChangeArrowheads="1"/>
          </p:cNvSpPr>
          <p:nvPr/>
        </p:nvSpPr>
        <p:spPr bwMode="auto">
          <a:xfrm>
            <a:off x="3547850" y="5580627"/>
            <a:ext cx="5567362" cy="41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600" b="1" dirty="0">
                <a:solidFill>
                  <a:schemeClr val="tx1"/>
                </a:solidFill>
              </a:rPr>
              <a:t>ORIENTADOR/A</a:t>
            </a:r>
            <a:r>
              <a:rPr lang="pt-BR" altLang="pt-BR" sz="1600" dirty="0">
                <a:solidFill>
                  <a:schemeClr val="tx1"/>
                </a:solidFill>
              </a:rPr>
              <a:t>: </a:t>
            </a:r>
            <a:r>
              <a:rPr lang="pt-BR" altLang="pt-BR" sz="1600" dirty="0" err="1">
                <a:solidFill>
                  <a:schemeClr val="tx1"/>
                </a:solidFill>
              </a:rPr>
              <a:t>Prof</a:t>
            </a:r>
            <a:r>
              <a:rPr lang="pt-BR" altLang="pt-BR" sz="1600" dirty="0">
                <a:solidFill>
                  <a:schemeClr val="tx1"/>
                </a:solidFill>
              </a:rPr>
              <a:t>/a. </a:t>
            </a:r>
            <a:r>
              <a:rPr lang="pt-BR" altLang="pt-BR" sz="1600" dirty="0" err="1">
                <a:solidFill>
                  <a:schemeClr val="tx1"/>
                </a:solidFill>
              </a:rPr>
              <a:t>Títulação</a:t>
            </a:r>
            <a:r>
              <a:rPr lang="pt-BR" altLang="pt-BR" sz="1600" dirty="0">
                <a:solidFill>
                  <a:schemeClr val="tx1"/>
                </a:solidFill>
              </a:rPr>
              <a:t> e Nome do Orientador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359DB904-CCEB-43A6-A26E-7258CFEE499A}"/>
              </a:ext>
            </a:extLst>
          </p:cNvPr>
          <p:cNvSpPr txBox="1"/>
          <p:nvPr/>
        </p:nvSpPr>
        <p:spPr>
          <a:xfrm>
            <a:off x="2267744" y="1340768"/>
            <a:ext cx="54681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da Literatura;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dos resultados;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OBS: em slides separados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200" dirty="0"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tângulo 1"/>
          <p:cNvSpPr>
            <a:spLocks noChangeArrowheads="1"/>
          </p:cNvSpPr>
          <p:nvPr/>
        </p:nvSpPr>
        <p:spPr bwMode="auto">
          <a:xfrm>
            <a:off x="404087" y="1700808"/>
            <a:ext cx="872172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</a:rPr>
              <a:t>OBSERVAÇÃO</a:t>
            </a:r>
          </a:p>
          <a:p>
            <a:pPr algn="ctr"/>
            <a:r>
              <a:rPr lang="pt-BR" sz="3200" b="1" dirty="0">
                <a:solidFill>
                  <a:schemeClr val="tx1"/>
                </a:solidFill>
              </a:rPr>
              <a:t>Tempo: </a:t>
            </a:r>
            <a:r>
              <a:rPr lang="pt-BR" sz="3200" dirty="0">
                <a:solidFill>
                  <a:schemeClr val="tx1"/>
                </a:solidFill>
              </a:rPr>
              <a:t>15 minutos, sendo que 10 para apresentação e 5 minutos para arguição, sugere-se 1 slide por minuto.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52986" y="2420888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  <a:endParaRPr lang="pt-BR" alt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92568" y="3717032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CONTATOS </a:t>
            </a:r>
          </a:p>
          <a:p>
            <a:pPr algn="ctr"/>
            <a:endParaRPr lang="pt-BR" alt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altLang="pt-BR" sz="16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 do autor 1</a:t>
            </a:r>
          </a:p>
          <a:p>
            <a:pPr algn="ctr"/>
            <a:r>
              <a:rPr lang="pt-BR" altLang="pt-BR" sz="16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 do autor 2</a:t>
            </a:r>
          </a:p>
          <a:p>
            <a:pPr algn="ctr"/>
            <a:r>
              <a:rPr lang="pt-BR" altLang="pt-BR" sz="16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 do autor 3</a:t>
            </a:r>
          </a:p>
          <a:p>
            <a:pPr algn="ctr"/>
            <a:r>
              <a:rPr lang="pt-BR" altLang="pt-BR" sz="16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 do </a:t>
            </a:r>
            <a:r>
              <a:rPr lang="pt-BR" altLang="pt-BR" sz="1600" u="sng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</a:t>
            </a:r>
            <a:r>
              <a:rPr lang="pt-BR" altLang="pt-BR" sz="16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/a. Orientador/a</a:t>
            </a:r>
          </a:p>
          <a:p>
            <a:pPr algn="ctr"/>
            <a:endParaRPr lang="pt-BR" altLang="pt-BR" sz="1600" u="sng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pt-BR" alt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759472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cao TCC - Fatec Guarulhos  Miller e Tamiris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Apresentacao TCC - Fatec Guarulhos  Miller e Tamiris</Template>
  <TotalTime>0</TotalTime>
  <Words>116</Words>
  <Application>Microsoft Office PowerPoint</Application>
  <PresentationFormat>Apresentação na tela 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Bahnschrift Condensed</vt:lpstr>
      <vt:lpstr>Times New Roman</vt:lpstr>
      <vt:lpstr>Apresentacao TCC - Fatec Guarulhos  Miller e Tamiris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Elizangela</dc:creator>
  <cp:lastModifiedBy>ELIZANGELA GERALDINA FRAGA</cp:lastModifiedBy>
  <cp:revision>29</cp:revision>
  <cp:lastPrinted>2018-12-03T14:05:55Z</cp:lastPrinted>
  <dcterms:created xsi:type="dcterms:W3CDTF">2014-05-28T14:48:02Z</dcterms:created>
  <dcterms:modified xsi:type="dcterms:W3CDTF">2020-12-07T15:02:17Z</dcterms:modified>
</cp:coreProperties>
</file>